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EF92-BAE1-4E90-90B4-CC5EC733B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B7D0-1A45-4CE6-912D-E5C9D193C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FCA03-26B5-4A11-8621-1E990240D0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DA58-1B87-4261-B12D-E482F9D85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8F74-4E99-4EFD-9B75-CB82FE1F8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64E19-043E-447F-9C51-84AB3B459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709F0-85AC-40A0-A235-72C6EE73A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96075-9A23-4F17-827F-5DE10185B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B6A49-6104-4820-8264-E5B4FD154A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F5EF3-EBF6-43B4-9299-28572B6FC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0CD4-FD50-4C05-A14C-981089ECA4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7DE03D-C6C6-4AE0-A53A-0592492D10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4" y="0"/>
            <a:ext cx="12217274" cy="68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23392" y="4221088"/>
            <a:ext cx="1296144" cy="1080120"/>
            <a:chOff x="623392" y="4221088"/>
            <a:chExt cx="1296144" cy="1080120"/>
          </a:xfrm>
        </p:grpSpPr>
        <p:sp>
          <p:nvSpPr>
            <p:cNvPr id="4" name="Овал 3"/>
            <p:cNvSpPr/>
            <p:nvPr/>
          </p:nvSpPr>
          <p:spPr>
            <a:xfrm>
              <a:off x="623392" y="4221088"/>
              <a:ext cx="1296144" cy="10801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7408" y="4407205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</a:t>
              </a:r>
              <a:endPara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8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0846"/>
            <a:ext cx="6094982" cy="666936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На кухне газ у нас горит,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Меня он тянет, как магнит.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Как мама, я хочу уметь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Все ручки на плите вертеть,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И спички ловко зажигать,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И газ включать и выключать.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Но мама строго мне сказала:</a:t>
            </a:r>
          </a:p>
          <a:p>
            <a:pPr algn="ctr">
              <a:buFontTx/>
              <a:buChar char="-"/>
            </a:pPr>
            <a:r>
              <a:rPr lang="ru-RU" altLang="ru-RU" sz="2400" b="1" i="1" dirty="0">
                <a:solidFill>
                  <a:srgbClr val="00B050"/>
                </a:solidFill>
              </a:rPr>
              <a:t>К плите чтоб руки не совала!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Опасно это, так и знай!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Пока за мамой наблюдай,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Учись на кухне помогать,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Посуду мыть и вытирать,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А к газу ты не подходи –</a:t>
            </a:r>
          </a:p>
          <a:p>
            <a:pPr algn="ctr">
              <a:buFontTx/>
              <a:buNone/>
            </a:pPr>
            <a:r>
              <a:rPr lang="ru-RU" altLang="ru-RU" sz="2400" b="1" i="1" dirty="0">
                <a:solidFill>
                  <a:srgbClr val="00B050"/>
                </a:solidFill>
              </a:rPr>
              <a:t>Сперва немного подрасти</a:t>
            </a:r>
            <a:r>
              <a:rPr lang="ru-RU" altLang="ru-RU" sz="2400" b="1" i="1" dirty="0" smtClean="0">
                <a:solidFill>
                  <a:srgbClr val="00B050"/>
                </a:solidFill>
              </a:rPr>
              <a:t>!</a:t>
            </a:r>
            <a:endParaRPr lang="ru-RU" altLang="ru-RU" sz="2400" b="1" i="1" dirty="0">
              <a:solidFill>
                <a:srgbClr val="00B050"/>
              </a:solidFill>
            </a:endParaRPr>
          </a:p>
          <a:p>
            <a:pPr algn="ctr">
              <a:buFontTx/>
              <a:buChar char="-"/>
            </a:pPr>
            <a:endParaRPr lang="ru-RU" alt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12292" name="Picture 4" descr="123-3-obzh-kartinki-dety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9396"/>
            <a:ext cx="5976664" cy="6830810"/>
          </a:xfrm>
          <a:prstGeom prst="rect">
            <a:avLst/>
          </a:prstGeom>
          <a:noFill/>
          <a:ln w="57150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3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7568" y="1988840"/>
            <a:ext cx="8640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«104»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514"/>
            <a:ext cx="12184967" cy="687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10128448" y="4005064"/>
            <a:ext cx="1800200" cy="1296144"/>
            <a:chOff x="623392" y="4221088"/>
            <a:chExt cx="1296144" cy="1080120"/>
          </a:xfrm>
        </p:grpSpPr>
        <p:sp>
          <p:nvSpPr>
            <p:cNvPr id="6" name="Овал 5"/>
            <p:cNvSpPr/>
            <p:nvPr/>
          </p:nvSpPr>
          <p:spPr>
            <a:xfrm>
              <a:off x="623392" y="4221088"/>
              <a:ext cx="1296144" cy="10801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7408" y="4376427"/>
              <a:ext cx="100811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</a:t>
              </a:r>
              <a:endPara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88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6</cp:revision>
  <dcterms:created xsi:type="dcterms:W3CDTF">2010-10-30T18:28:14Z</dcterms:created>
  <dcterms:modified xsi:type="dcterms:W3CDTF">2017-10-24T17:30:33Z</dcterms:modified>
</cp:coreProperties>
</file>